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4"/>
  </p:notesMasterIdLst>
  <p:sldIdLst>
    <p:sldId id="620" r:id="rId2"/>
    <p:sldId id="621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DBB"/>
    <a:srgbClr val="FFEE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56" autoAdjust="0"/>
  </p:normalViewPr>
  <p:slideViewPr>
    <p:cSldViewPr>
      <p:cViewPr varScale="1">
        <p:scale>
          <a:sx n="126" d="100"/>
          <a:sy n="126" d="100"/>
        </p:scale>
        <p:origin x="-123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B14DC62-B409-4234-ADAD-FAB03BBC8A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960FA4-D589-462A-9160-FAA52573B6E2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49155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89AF03-9ECB-4C99-B6AA-8C0D575B537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50179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Canvas"/>
          <p:cNvSpPr>
            <a:spLocks noChangeArrowheads="1"/>
          </p:cNvSpPr>
          <p:nvPr/>
        </p:nvSpPr>
        <p:spPr bwMode="white">
          <a:xfrm>
            <a:off x="528638" y="201613"/>
            <a:ext cx="8397875" cy="6467475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pic>
        <p:nvPicPr>
          <p:cNvPr id="5" name="Picture 3" descr="minispi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ltGray">
          <a:xfrm>
            <a:off x="0" y="50800"/>
            <a:ext cx="11811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 descr="Canvas"/>
          <p:cNvSpPr>
            <a:spLocks noChangeArrowheads="1"/>
          </p:cNvSpPr>
          <p:nvPr/>
        </p:nvSpPr>
        <p:spPr bwMode="white">
          <a:xfrm>
            <a:off x="596900" y="4130675"/>
            <a:ext cx="1041400" cy="45720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pic>
        <p:nvPicPr>
          <p:cNvPr id="7" name="Picture 5" descr="minispir"/>
          <p:cNvPicPr>
            <a:picLocks noChangeAspect="1" noChangeArrowheads="1"/>
          </p:cNvPicPr>
          <p:nvPr/>
        </p:nvPicPr>
        <p:blipFill>
          <a:blip r:embed="rId3" cstate="print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528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066800" y="457200"/>
            <a:ext cx="7721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65287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1905000"/>
            <a:ext cx="7162800" cy="3733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10842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522663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951663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0273E7-21AD-49E0-89EA-2B83C3B57A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4ECC0-1405-48A9-BA39-7E7344B859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5626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A7A1DA-7FA9-4BD8-B95D-5B000038C4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A88A6-57B0-472F-ABF0-20F906CF14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13C356-4426-402C-8979-84DC6C56DA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C0A8D9-5B77-48FD-B782-38EA7FB07F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FF6698-0BCF-4B4F-AFBB-6AE383DCD6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5CCB2-27DC-4F49-891F-49E8CF217F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64CFA-099F-44E8-8FEF-6B73862B43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5B0B9-E6C7-4B1C-8FCC-9515BEA94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B4FAF-6D11-4891-9F60-15AE21EB71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rgbClr val="906D5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258" name="Rectangle 2"/>
          <p:cNvSpPr>
            <a:spLocks noChangeArrowheads="1"/>
          </p:cNvSpPr>
          <p:nvPr/>
        </p:nvSpPr>
        <p:spPr bwMode="ltGray"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kumimoji="1" lang="en-US"/>
          </a:p>
        </p:txBody>
      </p:sp>
      <p:sp>
        <p:nvSpPr>
          <p:cNvPr id="864259" name="Line 3"/>
          <p:cNvSpPr>
            <a:spLocks noChangeShapeType="1"/>
          </p:cNvSpPr>
          <p:nvPr/>
        </p:nvSpPr>
        <p:spPr bwMode="ltGray">
          <a:xfrm>
            <a:off x="1016000" y="1600200"/>
            <a:ext cx="7670800" cy="0"/>
          </a:xfrm>
          <a:prstGeom prst="line">
            <a:avLst/>
          </a:prstGeom>
          <a:noFill/>
          <a:ln w="3175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pic>
        <p:nvPicPr>
          <p:cNvPr id="44036" name="Picture 4" descr="minispir"/>
          <p:cNvPicPr>
            <a:picLocks noChangeAspect="1" noChangeArrowheads="1"/>
          </p:cNvPicPr>
          <p:nvPr/>
        </p:nvPicPr>
        <p:blipFill>
          <a:blip r:embed="rId13" cstate="print"/>
          <a:srcRect b="5333"/>
          <a:stretch>
            <a:fillRect/>
          </a:stretch>
        </p:blipFill>
        <p:spPr bwMode="ltGray">
          <a:xfrm>
            <a:off x="0" y="50800"/>
            <a:ext cx="11811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7" name="Picture 5" descr="minispir"/>
          <p:cNvPicPr>
            <a:picLocks noChangeAspect="1" noChangeArrowheads="1"/>
          </p:cNvPicPr>
          <p:nvPr/>
        </p:nvPicPr>
        <p:blipFill>
          <a:blip r:embed="rId13" cstate="print"/>
          <a:srcRect t="39999"/>
          <a:stretch>
            <a:fillRect/>
          </a:stretch>
        </p:blipFill>
        <p:spPr bwMode="ltGray"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620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62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864264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426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64266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757CB17-9AB8-4E7C-B5CF-08CB7AD14B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2"/>
          <p:cNvSpPr txBox="1">
            <a:spLocks noChangeArrowheads="1"/>
          </p:cNvSpPr>
          <p:nvPr/>
        </p:nvSpPr>
        <p:spPr bwMode="auto">
          <a:xfrm>
            <a:off x="1066800" y="2241550"/>
            <a:ext cx="35052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/>
              <a:t>Constant Latitude Scale Plotting Sheet </a:t>
            </a:r>
          </a:p>
          <a:p>
            <a:pPr algn="ctr"/>
            <a:r>
              <a:rPr lang="en-US" b="1" dirty="0"/>
              <a:t>Can be set up for any </a:t>
            </a:r>
            <a:br>
              <a:rPr lang="en-US" b="1" dirty="0"/>
            </a:br>
            <a:r>
              <a:rPr lang="en-US" b="1" dirty="0"/>
              <a:t>mid Latitude from</a:t>
            </a:r>
            <a:br>
              <a:rPr lang="en-US" b="1" dirty="0"/>
            </a:br>
            <a:r>
              <a:rPr lang="en-US" b="1" dirty="0"/>
              <a:t> 55</a:t>
            </a:r>
            <a:r>
              <a:rPr lang="en-US" b="1" dirty="0">
                <a:cs typeface="Times New Roman" pitchFamily="18" charset="0"/>
              </a:rPr>
              <a:t>°N to 55°S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4572000" y="469900"/>
          <a:ext cx="4248150" cy="5916613"/>
        </p:xfrm>
        <a:graphic>
          <a:graphicData uri="http://schemas.openxmlformats.org/presentationml/2006/ole">
            <p:oleObj spid="_x0000_s1026" name="Photo Editor Photo" r:id="rId4" imgW="4247619" imgH="5915851" progId="MSPhotoEd.3">
              <p:embed/>
            </p:oleObj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990600" y="1600200"/>
            <a:ext cx="35814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Arial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066800" y="381000"/>
            <a:ext cx="35115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 b="1"/>
              <a:t>Form CLS 98</a:t>
            </a:r>
          </a:p>
        </p:txBody>
      </p: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 rot="5400000" flipH="1" flipV="1">
            <a:off x="4687094" y="3048794"/>
            <a:ext cx="3962400" cy="1588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715000" y="2043113"/>
            <a:ext cx="1933575" cy="8302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/>
              <a:t>1° of Latitude</a:t>
            </a:r>
            <a:br>
              <a:rPr lang="en-US"/>
            </a:br>
            <a:r>
              <a:rPr lang="en-US"/>
              <a:t>60 nm</a:t>
            </a:r>
          </a:p>
        </p:txBody>
      </p:sp>
      <p:cxnSp>
        <p:nvCxnSpPr>
          <p:cNvPr id="8" name="Straight Arrow Connector 7"/>
          <p:cNvCxnSpPr>
            <a:cxnSpLocks noChangeShapeType="1"/>
          </p:cNvCxnSpPr>
          <p:nvPr/>
        </p:nvCxnSpPr>
        <p:spPr bwMode="auto">
          <a:xfrm>
            <a:off x="6667500" y="2895600"/>
            <a:ext cx="0" cy="2133600"/>
          </a:xfrm>
          <a:prstGeom prst="straightConnector1">
            <a:avLst/>
          </a:prstGeom>
          <a:noFill/>
          <a:ln w="28575" algn="ctr">
            <a:solidFill>
              <a:schemeClr val="tx1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ChangeArrowheads="1"/>
          </p:cNvSpPr>
          <p:nvPr/>
        </p:nvSpPr>
        <p:spPr bwMode="auto">
          <a:xfrm>
            <a:off x="990600" y="1600200"/>
            <a:ext cx="3581400" cy="762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Arial" charset="0"/>
            </a:endParaRPr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990600" y="2514600"/>
            <a:ext cx="3352800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/>
              <a:t>Constant Latitude Scale Plotting Sheet</a:t>
            </a:r>
          </a:p>
          <a:p>
            <a:pPr algn="ctr"/>
            <a:r>
              <a:rPr lang="en-US" b="1"/>
              <a:t>Example set up for  a </a:t>
            </a:r>
            <a:br>
              <a:rPr lang="en-US" b="1"/>
            </a:br>
            <a:r>
              <a:rPr lang="en-US" b="1"/>
              <a:t>mid Latitude of 40</a:t>
            </a:r>
            <a:r>
              <a:rPr lang="en-US" b="1">
                <a:cs typeface="Times New Roman" pitchFamily="18" charset="0"/>
              </a:rPr>
              <a:t>°N</a:t>
            </a:r>
          </a:p>
          <a:p>
            <a:pPr algn="ctr"/>
            <a:endParaRPr lang="en-US" b="1">
              <a:cs typeface="Times New Roman" pitchFamily="18" charset="0"/>
            </a:endParaRPr>
          </a:p>
          <a:p>
            <a:pPr algn="ctr"/>
            <a:endParaRPr lang="en-US" b="1">
              <a:cs typeface="Times New Roman" pitchFamily="18" charset="0"/>
            </a:endParaRPr>
          </a:p>
          <a:p>
            <a:pPr algn="ctr"/>
            <a:r>
              <a:rPr lang="en-US" b="1">
                <a:cs typeface="Times New Roman" pitchFamily="18" charset="0"/>
              </a:rPr>
              <a:t>cos(40) *60 = 45.96 nm</a:t>
            </a:r>
          </a:p>
          <a:p>
            <a:pPr algn="ctr"/>
            <a:endParaRPr lang="en-US" sz="1200" b="1">
              <a:cs typeface="Times New Roman" pitchFamily="18" charset="0"/>
            </a:endParaRPr>
          </a:p>
          <a:p>
            <a:pPr algn="ctr"/>
            <a:r>
              <a:rPr lang="en-US" b="1">
                <a:cs typeface="Times New Roman" pitchFamily="18" charset="0"/>
              </a:rPr>
              <a:t>Note: at the Equator</a:t>
            </a:r>
          </a:p>
          <a:p>
            <a:pPr algn="ctr"/>
            <a:r>
              <a:rPr lang="en-US" b="1">
                <a:cs typeface="Times New Roman" pitchFamily="18" charset="0"/>
              </a:rPr>
              <a:t>cos(0) *60 = 60 nm</a:t>
            </a:r>
          </a:p>
          <a:p>
            <a:pPr algn="ctr"/>
            <a:endParaRPr lang="en-US" b="1">
              <a:cs typeface="Times New Roman" pitchFamily="18" charset="0"/>
            </a:endParaRPr>
          </a:p>
          <a:p>
            <a:pPr algn="ctr"/>
            <a:endParaRPr lang="en-US" b="1">
              <a:cs typeface="Times New Roman" pitchFamily="18" charset="0"/>
            </a:endParaRPr>
          </a:p>
        </p:txBody>
      </p:sp>
      <p:graphicFrame>
        <p:nvGraphicFramePr>
          <p:cNvPr id="3074" name="Object 4"/>
          <p:cNvGraphicFramePr>
            <a:graphicFrameLocks noChangeAspect="1"/>
          </p:cNvGraphicFramePr>
          <p:nvPr/>
        </p:nvGraphicFramePr>
        <p:xfrm>
          <a:off x="4572000" y="433388"/>
          <a:ext cx="4305300" cy="5991225"/>
        </p:xfrm>
        <a:graphic>
          <a:graphicData uri="http://schemas.openxmlformats.org/presentationml/2006/ole">
            <p:oleObj spid="_x0000_s2050" name="Photo Editor Photo" r:id="rId4" imgW="4304762" imgH="5990476" progId="MSPhotoEd.3">
              <p:embed/>
            </p:oleObj>
          </a:graphicData>
        </a:graphic>
      </p:graphicFrame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1066800" y="381000"/>
            <a:ext cx="35115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000" b="1">
                <a:solidFill>
                  <a:schemeClr val="tx2"/>
                </a:solidFill>
              </a:rPr>
              <a:t>Form CLS 98 Set-up</a:t>
            </a:r>
          </a:p>
        </p:txBody>
      </p:sp>
      <p:cxnSp>
        <p:nvCxnSpPr>
          <p:cNvPr id="7" name="Straight Arrow Connector 6"/>
          <p:cNvCxnSpPr>
            <a:cxnSpLocks noChangeShapeType="1"/>
          </p:cNvCxnSpPr>
          <p:nvPr/>
        </p:nvCxnSpPr>
        <p:spPr bwMode="auto">
          <a:xfrm>
            <a:off x="5181600" y="2979738"/>
            <a:ext cx="2971800" cy="1587"/>
          </a:xfrm>
          <a:prstGeom prst="straightConnector1">
            <a:avLst/>
          </a:prstGeom>
          <a:noFill/>
          <a:ln w="222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638800" y="2551113"/>
            <a:ext cx="2209800" cy="830262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/>
              <a:t>1° of Longitude</a:t>
            </a:r>
            <a:br>
              <a:rPr lang="en-US" dirty="0"/>
            </a:br>
            <a:r>
              <a:rPr lang="en-US" dirty="0"/>
              <a:t>45.96 nm</a:t>
            </a:r>
          </a:p>
        </p:txBody>
      </p:sp>
      <p:cxnSp>
        <p:nvCxnSpPr>
          <p:cNvPr id="10" name="Straight Arrow Connector 9"/>
          <p:cNvCxnSpPr>
            <a:cxnSpLocks noChangeShapeType="1"/>
          </p:cNvCxnSpPr>
          <p:nvPr/>
        </p:nvCxnSpPr>
        <p:spPr bwMode="auto">
          <a:xfrm>
            <a:off x="4038600" y="3962400"/>
            <a:ext cx="533400" cy="533400"/>
          </a:xfrm>
          <a:prstGeom prst="straightConnector1">
            <a:avLst/>
          </a:prstGeom>
          <a:noFill/>
          <a:ln w="15875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 flipV="1">
            <a:off x="4038600" y="2971800"/>
            <a:ext cx="685800" cy="762000"/>
          </a:xfrm>
          <a:prstGeom prst="straightConnector1">
            <a:avLst/>
          </a:prstGeom>
          <a:noFill/>
          <a:ln w="15875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11" name="Oval 48"/>
          <p:cNvSpPr>
            <a:spLocks noChangeArrowheads="1"/>
          </p:cNvSpPr>
          <p:nvPr/>
        </p:nvSpPr>
        <p:spPr bwMode="auto">
          <a:xfrm>
            <a:off x="8601075" y="2819400"/>
            <a:ext cx="304800" cy="304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Oval 48"/>
          <p:cNvSpPr>
            <a:spLocks noChangeArrowheads="1"/>
          </p:cNvSpPr>
          <p:nvPr/>
        </p:nvSpPr>
        <p:spPr bwMode="auto">
          <a:xfrm>
            <a:off x="8458200" y="914400"/>
            <a:ext cx="457200" cy="41910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" name="Oval 48"/>
          <p:cNvSpPr>
            <a:spLocks noChangeArrowheads="1"/>
          </p:cNvSpPr>
          <p:nvPr/>
        </p:nvSpPr>
        <p:spPr bwMode="auto">
          <a:xfrm>
            <a:off x="5029200" y="4800600"/>
            <a:ext cx="304800" cy="304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" name="Oval 48"/>
          <p:cNvSpPr>
            <a:spLocks noChangeArrowheads="1"/>
          </p:cNvSpPr>
          <p:nvPr/>
        </p:nvSpPr>
        <p:spPr bwMode="auto">
          <a:xfrm>
            <a:off x="8001000" y="4800600"/>
            <a:ext cx="304800" cy="304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Oval 48"/>
          <p:cNvSpPr>
            <a:spLocks noChangeArrowheads="1"/>
          </p:cNvSpPr>
          <p:nvPr/>
        </p:nvSpPr>
        <p:spPr bwMode="auto">
          <a:xfrm>
            <a:off x="4953000" y="6096000"/>
            <a:ext cx="3505200" cy="3810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9" name="Straight Connector 18"/>
          <p:cNvCxnSpPr>
            <a:cxnSpLocks noChangeShapeType="1"/>
          </p:cNvCxnSpPr>
          <p:nvPr/>
        </p:nvCxnSpPr>
        <p:spPr bwMode="auto">
          <a:xfrm>
            <a:off x="5181600" y="1066800"/>
            <a:ext cx="0" cy="5105400"/>
          </a:xfrm>
          <a:prstGeom prst="line">
            <a:avLst/>
          </a:prstGeom>
          <a:noFill/>
          <a:ln w="15875" algn="ctr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20" name="Straight Connector 19"/>
          <p:cNvCxnSpPr>
            <a:cxnSpLocks noChangeShapeType="1"/>
          </p:cNvCxnSpPr>
          <p:nvPr/>
        </p:nvCxnSpPr>
        <p:spPr bwMode="auto">
          <a:xfrm>
            <a:off x="8143875" y="1085850"/>
            <a:ext cx="0" cy="5105400"/>
          </a:xfrm>
          <a:prstGeom prst="line">
            <a:avLst/>
          </a:prstGeom>
          <a:noFill/>
          <a:ln w="15875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21" name="Rectangle 20"/>
          <p:cNvSpPr/>
          <p:nvPr/>
        </p:nvSpPr>
        <p:spPr bwMode="auto">
          <a:xfrm>
            <a:off x="5638800" y="3429000"/>
            <a:ext cx="838200" cy="6667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22" name="Rectangle 21"/>
          <p:cNvSpPr/>
          <p:nvPr/>
        </p:nvSpPr>
        <p:spPr bwMode="auto">
          <a:xfrm>
            <a:off x="5867400" y="4695825"/>
            <a:ext cx="781050" cy="2000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23" name="Rectangle 22"/>
          <p:cNvSpPr/>
          <p:nvPr/>
        </p:nvSpPr>
        <p:spPr bwMode="auto">
          <a:xfrm>
            <a:off x="6677025" y="4695825"/>
            <a:ext cx="781050" cy="2000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>
              <a:defRPr/>
            </a:pPr>
            <a:endParaRPr lang="en-US"/>
          </a:p>
        </p:txBody>
      </p:sp>
      <p:sp>
        <p:nvSpPr>
          <p:cNvPr id="24" name="Oval 48"/>
          <p:cNvSpPr>
            <a:spLocks noChangeArrowheads="1"/>
          </p:cNvSpPr>
          <p:nvPr/>
        </p:nvSpPr>
        <p:spPr bwMode="auto">
          <a:xfrm>
            <a:off x="4476750" y="3200400"/>
            <a:ext cx="381000" cy="32004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21" grpId="0" animBg="1"/>
      <p:bldP spid="22" grpId="0" animBg="1"/>
      <p:bldP spid="23" grpId="0" animBg="1"/>
      <p:bldP spid="24" grpId="0" animBg="1"/>
      <p:bldP spid="24" grpId="1" animBg="1"/>
    </p:bldLst>
  </p:timing>
</p:sld>
</file>

<file path=ppt/theme/theme1.xml><?xml version="1.0" encoding="utf-8"?>
<a:theme xmlns:a="http://schemas.openxmlformats.org/drawingml/2006/main" name="Notebook Template">
  <a:themeElements>
    <a:clrScheme name="Notebook 4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663300"/>
      </a:accent1>
      <a:accent2>
        <a:srgbClr val="3694B6"/>
      </a:accent2>
      <a:accent3>
        <a:srgbClr val="FEFEEF"/>
      </a:accent3>
      <a:accent4>
        <a:srgbClr val="000000"/>
      </a:accent4>
      <a:accent5>
        <a:srgbClr val="B8ADAA"/>
      </a:accent5>
      <a:accent6>
        <a:srgbClr val="3086A5"/>
      </a:accent6>
      <a:hlink>
        <a:srgbClr val="000000"/>
      </a:hlink>
      <a:folHlink>
        <a:srgbClr val="CC9900"/>
      </a:folHlink>
    </a:clrScheme>
    <a:fontScheme name="Notebook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Notebook 1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 2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BB9"/>
        </a:accent5>
        <a:accent6>
          <a:srgbClr val="3086A5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tebook 4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663300"/>
        </a:accent1>
        <a:accent2>
          <a:srgbClr val="3694B6"/>
        </a:accent2>
        <a:accent3>
          <a:srgbClr val="FEFEEF"/>
        </a:accent3>
        <a:accent4>
          <a:srgbClr val="000000"/>
        </a:accent4>
        <a:accent5>
          <a:srgbClr val="B8ADAA"/>
        </a:accent5>
        <a:accent6>
          <a:srgbClr val="3086A5"/>
        </a:accent6>
        <a:hlink>
          <a:srgbClr val="0000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Notebook Template</Template>
  <TotalTime>4</TotalTime>
  <Words>38</Words>
  <Application>Microsoft Office PowerPoint</Application>
  <PresentationFormat>On-screen Show (4:3)</PresentationFormat>
  <Paragraphs>16</Paragraphs>
  <Slides>2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Notebook Template</vt:lpstr>
      <vt:lpstr>Microsoft Photo Editor 3.0 Photo</vt:lpstr>
      <vt:lpstr>Slide 1</vt:lpstr>
      <vt:lpstr>Slide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Ron</dc:creator>
  <cp:lastModifiedBy>Ron </cp:lastModifiedBy>
  <cp:revision>1</cp:revision>
  <dcterms:created xsi:type="dcterms:W3CDTF">2016-02-23T05:07:51Z</dcterms:created>
  <dcterms:modified xsi:type="dcterms:W3CDTF">2016-02-23T05:11:56Z</dcterms:modified>
</cp:coreProperties>
</file>